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76" r:id="rId6"/>
    <p:sldId id="260" r:id="rId7"/>
    <p:sldId id="261" r:id="rId8"/>
    <p:sldId id="262" r:id="rId9"/>
    <p:sldId id="263" r:id="rId10"/>
    <p:sldId id="264" r:id="rId11"/>
    <p:sldId id="265" r:id="rId12"/>
    <p:sldId id="267" r:id="rId13"/>
    <p:sldId id="268" r:id="rId14"/>
    <p:sldId id="269" r:id="rId15"/>
    <p:sldId id="270" r:id="rId16"/>
    <p:sldId id="266" r:id="rId17"/>
    <p:sldId id="271" r:id="rId18"/>
    <p:sldId id="272" r:id="rId19"/>
    <p:sldId id="273" r:id="rId20"/>
    <p:sldId id="274" r:id="rId21"/>
    <p:sldId id="275" r:id="rId22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 snapToGrid="0">
      <p:cViewPr varScale="1">
        <p:scale>
          <a:sx n="77" d="100"/>
          <a:sy n="77" d="100"/>
        </p:scale>
        <p:origin x="883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3419F-0C52-497D-B7AF-BBA9B5774A09}" type="datetimeFigureOut">
              <a:rPr lang="he-IL" smtClean="0"/>
              <a:t>ה'/אדר ב/תשע"ט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65218-4B2D-4553-BF6D-5884DCFB576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876970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3419F-0C52-497D-B7AF-BBA9B5774A09}" type="datetimeFigureOut">
              <a:rPr lang="he-IL" smtClean="0"/>
              <a:t>ה'/אדר ב/תשע"ט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65218-4B2D-4553-BF6D-5884DCFB576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758493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3419F-0C52-497D-B7AF-BBA9B5774A09}" type="datetimeFigureOut">
              <a:rPr lang="he-IL" smtClean="0"/>
              <a:t>ה'/אדר ב/תשע"ט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65218-4B2D-4553-BF6D-5884DCFB576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37597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3419F-0C52-497D-B7AF-BBA9B5774A09}" type="datetimeFigureOut">
              <a:rPr lang="he-IL" smtClean="0"/>
              <a:t>ה'/אדר ב/תשע"ט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65218-4B2D-4553-BF6D-5884DCFB576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134782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3419F-0C52-497D-B7AF-BBA9B5774A09}" type="datetimeFigureOut">
              <a:rPr lang="he-IL" smtClean="0"/>
              <a:t>ה'/אדר ב/תשע"ט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65218-4B2D-4553-BF6D-5884DCFB576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506289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3419F-0C52-497D-B7AF-BBA9B5774A09}" type="datetimeFigureOut">
              <a:rPr lang="he-IL" smtClean="0"/>
              <a:t>ה'/אדר ב/תשע"ט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65218-4B2D-4553-BF6D-5884DCFB576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3868999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3419F-0C52-497D-B7AF-BBA9B5774A09}" type="datetimeFigureOut">
              <a:rPr lang="he-IL" smtClean="0"/>
              <a:t>ה'/אדר ב/תשע"ט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65218-4B2D-4553-BF6D-5884DCFB576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704780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3419F-0C52-497D-B7AF-BBA9B5774A09}" type="datetimeFigureOut">
              <a:rPr lang="he-IL" smtClean="0"/>
              <a:t>ה'/אדר ב/תשע"ט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65218-4B2D-4553-BF6D-5884DCFB576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3561990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3419F-0C52-497D-B7AF-BBA9B5774A09}" type="datetimeFigureOut">
              <a:rPr lang="he-IL" smtClean="0"/>
              <a:t>ה'/אדר ב/תשע"ט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65218-4B2D-4553-BF6D-5884DCFB576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10082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3419F-0C52-497D-B7AF-BBA9B5774A09}" type="datetimeFigureOut">
              <a:rPr lang="he-IL" smtClean="0"/>
              <a:t>ה'/אדר ב/תשע"ט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65218-4B2D-4553-BF6D-5884DCFB576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57041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3419F-0C52-497D-B7AF-BBA9B5774A09}" type="datetimeFigureOut">
              <a:rPr lang="he-IL" smtClean="0"/>
              <a:t>ה'/אדר ב/תשע"ט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65218-4B2D-4553-BF6D-5884DCFB576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169171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13419F-0C52-497D-B7AF-BBA9B5774A09}" type="datetimeFigureOut">
              <a:rPr lang="he-IL" smtClean="0"/>
              <a:t>ה'/אדר ב/תשע"ט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065218-4B2D-4553-BF6D-5884DCFB576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884954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e-IL" dirty="0" smtClean="0"/>
              <a:t>משכנתה – מצגת מקצועית</a:t>
            </a:r>
            <a:endParaRPr lang="he-IL" dirty="0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e-IL" dirty="0" smtClean="0"/>
              <a:t>כל מה שאתם חייבים לדעת לפני שאתם הולכים לקחת משכנתה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600809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לוח שפיצר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883378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מסלולי </a:t>
            </a:r>
            <a:r>
              <a:rPr lang="he-IL" dirty="0" err="1" smtClean="0"/>
              <a:t>המשכנתה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8090613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מסלולי </a:t>
            </a:r>
            <a:r>
              <a:rPr lang="he-IL" dirty="0" err="1" smtClean="0"/>
              <a:t>המשכנתה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1369107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מסלולי </a:t>
            </a:r>
            <a:r>
              <a:rPr lang="he-IL" dirty="0" err="1" smtClean="0"/>
              <a:t>המשכנתה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872100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מסלולי </a:t>
            </a:r>
            <a:r>
              <a:rPr lang="he-IL" dirty="0" err="1" smtClean="0"/>
              <a:t>המשכנתה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810332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מסלולי </a:t>
            </a:r>
            <a:r>
              <a:rPr lang="he-IL" dirty="0" err="1" smtClean="0"/>
              <a:t>המשכנתה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980827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תמהיל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324541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תהליך בנקאי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31769397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מאחורי הקלעים של הבנקים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58099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מה הערך של יועץ משכנתה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520309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בום- לתפוס את תשומת הלב מהר וחזק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5063830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תהליך הייעוץ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1145752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הצעה שאי אפשר לסרב לה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678410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הצגה עצמית – למה להקשיב לי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64783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מה זאת משכנתה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2144192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מה צריך לעבור בשביל לקחת משכנתה מצוינת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407730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מה הטעויות הנפוצות והסכנות </a:t>
            </a:r>
            <a:r>
              <a:rPr lang="he-IL" dirty="0" err="1" smtClean="0"/>
              <a:t>במשכנתה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2717398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יסודות </a:t>
            </a:r>
            <a:r>
              <a:rPr lang="he-IL" dirty="0" err="1" smtClean="0"/>
              <a:t>המשכנתה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973526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ריבית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678742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מדד המחירים לצרכן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11310584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79</Words>
  <Application>Microsoft Office PowerPoint</Application>
  <PresentationFormat>מסך רחב</PresentationFormat>
  <Paragraphs>22</Paragraphs>
  <Slides>21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4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21</vt:i4>
      </vt:variant>
    </vt:vector>
  </HeadingPairs>
  <TitlesOfParts>
    <vt:vector size="26" baseType="lpstr">
      <vt:lpstr>Arial</vt:lpstr>
      <vt:lpstr>Calibri</vt:lpstr>
      <vt:lpstr>Calibri Light</vt:lpstr>
      <vt:lpstr>Times New Roman</vt:lpstr>
      <vt:lpstr>ערכת נושא Office</vt:lpstr>
      <vt:lpstr>משכנתה – מצגת מקצועית</vt:lpstr>
      <vt:lpstr>בום- לתפוס את תשומת הלב מהר וחזק</vt:lpstr>
      <vt:lpstr>הצגה עצמית – למה להקשיב לי</vt:lpstr>
      <vt:lpstr>מה זאת משכנתה</vt:lpstr>
      <vt:lpstr>מה צריך לעבור בשביל לקחת משכנתה מצוינת</vt:lpstr>
      <vt:lpstr>מה הטעויות הנפוצות והסכנות במשכנתה</vt:lpstr>
      <vt:lpstr>יסודות המשכנתה</vt:lpstr>
      <vt:lpstr>ריבית</vt:lpstr>
      <vt:lpstr>מדד המחירים לצרכן</vt:lpstr>
      <vt:lpstr>לוח שפיצר</vt:lpstr>
      <vt:lpstr>מסלולי המשכנתה</vt:lpstr>
      <vt:lpstr>מסלולי המשכנתה</vt:lpstr>
      <vt:lpstr>מסלולי המשכנתה</vt:lpstr>
      <vt:lpstr>מסלולי המשכנתה</vt:lpstr>
      <vt:lpstr>מסלולי המשכנתה</vt:lpstr>
      <vt:lpstr>תמהיל</vt:lpstr>
      <vt:lpstr>תהליך בנקאי</vt:lpstr>
      <vt:lpstr>מאחורי הקלעים של הבנקים</vt:lpstr>
      <vt:lpstr>מה הערך של יועץ משכנתה</vt:lpstr>
      <vt:lpstr>תהליך הייעוץ</vt:lpstr>
      <vt:lpstr>הצעה שאי אפשר לסרב לה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משכנתה – מצגת מקצועית</dc:title>
  <dc:creator>עדי שטרן</dc:creator>
  <cp:lastModifiedBy>עדי שטרן</cp:lastModifiedBy>
  <cp:revision>1</cp:revision>
  <dcterms:created xsi:type="dcterms:W3CDTF">2019-03-12T13:43:52Z</dcterms:created>
  <dcterms:modified xsi:type="dcterms:W3CDTF">2019-03-12T13:49:33Z</dcterms:modified>
</cp:coreProperties>
</file>