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66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69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584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59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347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062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689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047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6199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008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7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917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419F-0C52-497D-B7AF-BBA9B5774A09}" type="datetimeFigureOut">
              <a:rPr lang="he-IL" smtClean="0"/>
              <a:t>ה'/אדר 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5218-4B2D-4553-BF6D-5884DCFB576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849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משכנתה – מצגת מקצועית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כל מה שאתם חייבים לדעת לפני שאתם הולכים לקחת משכנתה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008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לוח שפיצר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337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מסלולי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906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מסלולי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91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מסלולי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721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מסלולי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1033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מסלולי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8082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תמהיל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245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תהליך בנקאי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693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מאחורי הקלעים של הבנקים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80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הערך של יועץ 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203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בום- לתפוס את תשומת הלב מהר וחזק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0638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תהליך הייעוץ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1457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הצעה שאי אפשר לסרב 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84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הצגה עצמית – למה להקשיב לי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4783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זאת 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441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צריך לעבור בשביל לקחת משכנתה מצוינת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077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הטעויות הנפוצות והסכנות </a:t>
            </a:r>
            <a:r>
              <a:rPr lang="he-IL" dirty="0" err="1" smtClean="0"/>
              <a:t>במשכנתה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173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יסודות </a:t>
            </a:r>
            <a:r>
              <a:rPr lang="he-IL" dirty="0" err="1" smtClean="0"/>
              <a:t>המשכנתה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35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ריבית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87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מדד המחירים לצרכן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131058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</Words>
  <Application>Microsoft Office PowerPoint</Application>
  <PresentationFormat>מסך רחב</PresentationFormat>
  <Paragraphs>22</Paragraphs>
  <Slides>21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ערכת נושא Office</vt:lpstr>
      <vt:lpstr>משכנתה – מצגת מקצועית</vt:lpstr>
      <vt:lpstr>בום- לתפוס את תשומת הלב מהר וחזק</vt:lpstr>
      <vt:lpstr>הצגה עצמית – למה להקשיב לי</vt:lpstr>
      <vt:lpstr>מה זאת משכנתה</vt:lpstr>
      <vt:lpstr>מה צריך לעבור בשביל לקחת משכנתה מצוינת</vt:lpstr>
      <vt:lpstr>מה הטעויות הנפוצות והסכנות במשכנתה</vt:lpstr>
      <vt:lpstr>יסודות המשכנתה</vt:lpstr>
      <vt:lpstr>ריבית</vt:lpstr>
      <vt:lpstr>מדד המחירים לצרכן</vt:lpstr>
      <vt:lpstr>לוח שפיצר</vt:lpstr>
      <vt:lpstr>מסלולי המשכנתה</vt:lpstr>
      <vt:lpstr>מסלולי המשכנתה</vt:lpstr>
      <vt:lpstr>מסלולי המשכנתה</vt:lpstr>
      <vt:lpstr>מסלולי המשכנתה</vt:lpstr>
      <vt:lpstr>מסלולי המשכנתה</vt:lpstr>
      <vt:lpstr>תמהיל</vt:lpstr>
      <vt:lpstr>תהליך בנקאי</vt:lpstr>
      <vt:lpstr>מאחורי הקלעים של הבנקים</vt:lpstr>
      <vt:lpstr>מה הערך של יועץ משכנתה</vt:lpstr>
      <vt:lpstr>תהליך הייעוץ</vt:lpstr>
      <vt:lpstr>הצעה שאי אפשר לסרב לה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משכנתה – מצגת מקצועית</dc:title>
  <dc:creator>עדי שטרן</dc:creator>
  <cp:lastModifiedBy>עדי שטרן</cp:lastModifiedBy>
  <cp:revision>1</cp:revision>
  <dcterms:created xsi:type="dcterms:W3CDTF">2019-03-12T13:43:52Z</dcterms:created>
  <dcterms:modified xsi:type="dcterms:W3CDTF">2019-03-12T13:49:33Z</dcterms:modified>
</cp:coreProperties>
</file>